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8A0C4-EA05-0DDC-35F4-71F4E1860B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CDEB2A-A96F-4687-38C6-85544A8D95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DCA10-0895-E421-D7A0-870118627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36B36-43C3-1199-424F-BFFE13A02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0E9C7-D65A-E14D-3B9A-D28F57AD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43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F801D-2CC0-F236-35AE-ABB0DD28A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EEFA3-4296-598D-8103-CF686D0675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C5C93-0718-886C-A8DD-1AC276B81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5F240-3469-DD76-A607-C2B16D97D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6F13C-538A-52CF-70DA-6BCA14100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63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A4A1C5-C92E-F65F-F9F0-0DF4814A10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A7726-286C-3A94-02FD-BD82A0B1C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B19D1-4258-06A4-3C77-ED9467E7C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7E0E9-988E-1B17-8507-8EB926497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2D9B1-937C-3F6A-4C89-B3F873DE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24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DE29-7941-29B6-B474-5D863C9D5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E383F-4392-5F35-669E-F0BA57480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60992-D304-3850-9C1F-FFC8DCF1A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043D6-49EB-DDCF-8800-150FA408C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EF51E-1CE1-EF65-CF47-F60AADB77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824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74DE-D130-9420-3202-F2731DC0C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93D110-698D-C0D5-F53D-636FEC6BE6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941D8-4679-B5C9-3C29-13F20A177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525D4-E54F-E784-D69D-AA3093277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E9A8A-071F-B30F-E01D-7D96DB4DF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370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7208C-720A-6ACF-3FD2-9884E8E51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DC7A2-794A-8318-5062-1E421023CD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E3B1E4-6928-4C73-81B6-73ADEC805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AFDFF7-71E3-E623-061B-76E70ABA3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01D54A-85A6-C561-43E1-39B84E379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90E138-57C5-1BBB-0B02-5DADF985D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25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C8C3E-14CD-E8D7-E002-C19D6C093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15D9E-7DDC-6F10-EB04-EA2589F3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F726D5-E76C-DF73-EFF4-EF03C9303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F3E2A6-C74D-A32F-D07A-BD3D709697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9BBEF6-BC83-CEF4-B7C3-18E9918603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3A2F52-27AC-938B-8E17-9E5B04ED1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98D46C-31B7-AA36-BFC7-7A4CD5E68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CAE862-AB0C-C820-F532-B757ED02A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462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C6A5A-7C2F-3AB1-29C3-A283EADF2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0CF771-F8A3-9FA4-88A1-831689585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392024-BCA7-924D-898D-B810BD8FC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A0E9DA-D638-B952-FE38-762BF45A8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256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E4E0C3-0FF7-5F3F-0934-A9AC69E5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AB905B-B927-10C6-13BD-6D6BE7722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A898F1-1C10-A1AE-BD48-52B74363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81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1B24E-94ED-8525-C738-10DADE874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A2EA9-2A3A-1A65-4FED-E67CC0A50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A8E62B-AE24-A4DB-0BA7-99746094A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D1ADF-9803-DEB8-AAD0-41EB5712F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9B5FD4-8C14-BE0A-223B-742ACAE2F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A829B1-507A-C1A2-C491-A95CDE160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022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6B202-FF5B-882E-B9A2-EBA866315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C84F20-09E9-BF93-C558-7AF88E847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9841D6-D354-CA68-F524-1E02ACA96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03439-ABDF-27EA-0B90-72860B5C5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5852E5-F94C-8535-B170-AAB0CF041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002DF8-2004-F9F8-BC55-FAEEE11E6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39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E481C1-DB70-3EC4-3980-F95A3A08B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8CB5A-0E0E-34F1-5343-CB1A84593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7E559-C19A-2D2D-B3D5-188C9B930D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73FCAD-EDAE-4DDB-97EF-CD8E267D8C0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4F755-BA63-8202-0273-536E83268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3D767-D639-7BBC-83D1-4E0B4E9A85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C19795-B304-4339-9658-FA7A750405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129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D9902-8483-6C6C-9ECB-CE15BB515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25E0F83-764F-CDF5-0385-94D526C58AB3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825E38E8-A307-272F-9479-C11E64951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16764B8-2593-59A3-7798-4E524451AE88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7B5EFC7-2137-06A4-B5A5-EBD0200581E7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DF9AAD0-DA4B-ED84-3D08-4317E8595C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2954BEA9-74A8-CF4C-5194-0BA6983DC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B60AB82A-4AC0-3458-C0C6-DC1837CFE1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C487375D-FC23-1187-5A8F-3AC546419B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8355C4C4-E6D5-E6B0-F97D-FE23B3E490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97905597-B8B9-4BED-89DF-5488F310B5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6D7EF-57FF-F203-6C89-6240DD0DBAC2}"/>
              </a:ext>
            </a:extLst>
          </p:cNvPr>
          <p:cNvSpPr txBox="1"/>
          <p:nvPr/>
        </p:nvSpPr>
        <p:spPr>
          <a:xfrm>
            <a:off x="914401" y="617908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CF81B7-5BCA-7EC2-AAF7-DB72937B3FBD}"/>
              </a:ext>
            </a:extLst>
          </p:cNvPr>
          <p:cNvSpPr txBox="1"/>
          <p:nvPr/>
        </p:nvSpPr>
        <p:spPr>
          <a:xfrm>
            <a:off x="2559878" y="1157357"/>
            <a:ext cx="6884505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>
                <a:latin typeface="Times New Roman"/>
                <a:cs typeface="Times New Roman"/>
              </a:rPr>
              <a:t>Create and Manage Supplier Invoices</a:t>
            </a:r>
            <a:endParaRPr lang="en-US" sz="300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85CE55-20FA-ED78-7AE0-03B03F9383CB}"/>
              </a:ext>
            </a:extLst>
          </p:cNvPr>
          <p:cNvSpPr txBox="1"/>
          <p:nvPr/>
        </p:nvSpPr>
        <p:spPr>
          <a:xfrm>
            <a:off x="280063" y="1941443"/>
            <a:ext cx="2886765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700" b="1">
                <a:latin typeface="Times New Roman"/>
                <a:cs typeface="Times New Roman"/>
              </a:rPr>
              <a:t>Creating Invoices</a:t>
            </a:r>
            <a:r>
              <a:rPr lang="en-US" sz="2700">
                <a:latin typeface="Times New Roman"/>
                <a:cs typeface="Times New Roman"/>
              </a:rPr>
              <a:t>​</a:t>
            </a:r>
            <a:endParaRPr lang="en-US">
              <a:latin typeface="Times New Roman"/>
              <a:cs typeface="Times New Roman"/>
            </a:endParaRPr>
          </a:p>
        </p:txBody>
      </p:sp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FC110C54-FAA2-2C09-4A07-8EE5D6CAF5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9414" y="2197653"/>
            <a:ext cx="6675346" cy="41633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8563338-71F4-93C5-2645-44226CB12721}"/>
              </a:ext>
            </a:extLst>
          </p:cNvPr>
          <p:cNvSpPr txBox="1"/>
          <p:nvPr/>
        </p:nvSpPr>
        <p:spPr>
          <a:xfrm>
            <a:off x="282448" y="2649728"/>
            <a:ext cx="27432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Click The Invoice Number then Find +OK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12" name="Picture 1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FBF2171-42B3-7E44-95FB-00115A5E76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3888" y="2065130"/>
            <a:ext cx="7583443" cy="449469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C9C6307-3529-EADD-695F-AEC3AF61AE18}"/>
              </a:ext>
            </a:extLst>
          </p:cNvPr>
          <p:cNvSpPr/>
          <p:nvPr/>
        </p:nvSpPr>
        <p:spPr>
          <a:xfrm>
            <a:off x="4365099" y="1710458"/>
            <a:ext cx="7582401" cy="50790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BAA43-083E-717D-40DA-6042AC11AD2C}"/>
              </a:ext>
            </a:extLst>
          </p:cNvPr>
          <p:cNvSpPr txBox="1"/>
          <p:nvPr/>
        </p:nvSpPr>
        <p:spPr>
          <a:xfrm>
            <a:off x="259051" y="3665246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Action &gt; Validate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14" name="Picture 13" descr="A screen shot of a computer&#10;&#10;Description automatically generated">
            <a:extLst>
              <a:ext uri="{FF2B5EF4-FFF2-40B4-BE49-F238E27FC236}">
                <a16:creationId xmlns:a16="http://schemas.microsoft.com/office/drawing/2014/main" id="{A7C5CD8F-8876-1135-5999-44D23A714C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7571" y="1778000"/>
            <a:ext cx="3196758" cy="496956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91F4608-A729-D2D6-E0B2-03E2CE13C970}"/>
              </a:ext>
            </a:extLst>
          </p:cNvPr>
          <p:cNvSpPr txBox="1"/>
          <p:nvPr/>
        </p:nvSpPr>
        <p:spPr>
          <a:xfrm>
            <a:off x="282208" y="4155885"/>
            <a:ext cx="27432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ea typeface="Open Sans Bold"/>
                <a:cs typeface="Times New Roman"/>
              </a:rPr>
              <a:t>Action &gt; Create Accounting &gt; Final&gt; OK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23" name="Picture 2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74E539D-822E-1481-F0FB-EE97685D7F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5737" y="1762434"/>
            <a:ext cx="3218970" cy="49474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4EC5FE1-4634-DFBA-ECF2-E5227B34988D}"/>
              </a:ext>
            </a:extLst>
          </p:cNvPr>
          <p:cNvSpPr txBox="1"/>
          <p:nvPr/>
        </p:nvSpPr>
        <p:spPr>
          <a:xfrm>
            <a:off x="280468" y="5169948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Report &gt; View Accounting</a:t>
            </a:r>
            <a:endParaRPr lang="en-US" sz="2000">
              <a:latin typeface="Times New Roman"/>
              <a:cs typeface="Times New Roman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751002E-6D0E-0BCD-9306-1E17C4A6F149}"/>
              </a:ext>
            </a:extLst>
          </p:cNvPr>
          <p:cNvSpPr/>
          <p:nvPr/>
        </p:nvSpPr>
        <p:spPr>
          <a:xfrm>
            <a:off x="3297017" y="1724699"/>
            <a:ext cx="7582401" cy="50790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2C8AA93-7405-B526-36D7-A3EAAACF5B8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-2742" t="-26628" r="2884" b="26628"/>
          <a:stretch/>
        </p:blipFill>
        <p:spPr>
          <a:xfrm>
            <a:off x="3605441" y="1581491"/>
            <a:ext cx="7802008" cy="439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03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 animBg="1"/>
      <p:bldP spid="13" grpId="0"/>
      <p:bldP spid="22" grpId="0"/>
      <p:bldP spid="24" grpId="0"/>
      <p:bldP spid="2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MAHMOUD HASSAN</dc:creator>
  <cp:lastModifiedBy>MAHMOUD HASSAN</cp:lastModifiedBy>
  <cp:revision>2</cp:revision>
  <dcterms:created xsi:type="dcterms:W3CDTF">2024-11-29T18:03:41Z</dcterms:created>
  <dcterms:modified xsi:type="dcterms:W3CDTF">2024-11-29T18:05:19Z</dcterms:modified>
</cp:coreProperties>
</file>

<file path=docProps/thumbnail.jpeg>
</file>